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7" d="100"/>
          <a:sy n="77" d="100"/>
        </p:scale>
        <p:origin x="498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9615B-58E3-43CE-B2EB-389D6BA3B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EB516D-76D3-4995-855A-6D05282F52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0A8F06-EB5D-4602-8825-EE072462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C0131-EDB6-43ED-B837-5A73673B3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6C2EE1-B66E-4A44-92E4-702103E3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6493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FB6D6-5771-400B-B6FB-F962AEBCB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D3FCD5-E61C-4CEE-8F14-5CC5C01AA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6F9B6D-91FF-49BF-8FF3-5D03C7216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26500B-109A-4A8B-9AEC-EFF363EAE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033388-737F-4355-B7F7-3D1B3BFE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3173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C9AFA8-CCD9-4BC9-9C33-8F21867CD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4860AA4-C560-4DFA-B63A-3D77DA791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FF9CD6-2FBB-4AD6-AEF8-C3159FE1B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4BC966-BCD1-4103-AEDF-C67D01A94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5E3E2A-8E01-4986-B7C6-05A4D438C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322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0902E-C114-43A1-A504-F14CCB5B9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DF70A6-B003-4091-B38E-F31B4D2D54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D492D3-CE4E-4893-B250-68D7D9F10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FABDD5-C63F-4D21-B803-8A2C4C8EE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05DDDB-186C-4929-B113-B07E3613A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373C87-2ACE-4D0D-A6A2-12F3E9B84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6115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1AEBF-7A2B-4AA1-AC0E-872D9F57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B8D33F-2B19-4E97-86FE-11CDCC832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8F87EE-A099-415E-8BDC-EEA457F7B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4E9BEC9-DE56-4479-8394-F63DE3FFE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632ECA5-2EF7-42E0-AA88-75DC4A864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E80A8E5-43F5-4AD3-AD49-4FD3DF1FE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AEA8CA1-0D60-4D11-92F6-E6BAB63E1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B4D5502-8B82-4A2D-8BF7-780900E59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617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E5F779-344D-4E02-A249-626EFD324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6297048-4216-4CA8-8461-E4BC86D5A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9979E26-DE44-4407-B205-237D641D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C719237-E960-4BD8-802A-225FCC0F4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898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C484948-5507-4ADA-8E60-89387050F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4440D67-37E4-40A8-B58A-528F0442B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359FDE3-21B9-4C57-99E0-12CB1311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037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E2299B-7B87-4A1E-B93D-C6D14FE8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3A270E-3EDB-4150-AD24-28CDBB365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A5A9156-B933-47DF-96A8-4FE68C6D1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E45F1F-4164-4DC8-ABEC-A1B75215D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2DDA70-2DF8-4B87-8F99-7B6FD54EC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F23B8C-FC67-4436-8B58-7D8CF37D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6603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B0E833-3D91-4F21-97F1-79D42CE27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8D422A2-FC35-4817-B243-D0716B08C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6B8B196-76D3-43EE-AA16-64D8DFFA8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ED55D2-0339-4C0C-926B-80AEF7F14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378240-B9F2-4437-9C81-F45B90FF4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BF5E0E-7AEF-4143-B09A-90A7E9EBD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7998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66D48-E3CE-41DA-933D-CD9BAB4BD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EF7F8F-D312-40A1-B991-9C6CFB54F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CB77B9-EF1C-4FEF-B341-AB905B14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3EF01F-BD27-4BA9-82E3-B50A6A2B3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779E12-2FCB-4BDD-A0B0-E527416A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1548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A333D6-05EE-4F63-83EF-09B9C8B42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D63CC67-1682-4430-A7C8-6CD02B9DD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466E44-458B-4FAF-A00A-3F5D83DE9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8E1D4A-4E91-4AB7-9297-1FF9D96BB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A76DDD-C429-466C-A8DB-432465E57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377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ECED36F-0A93-4467-A483-BA6C0FAA1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1A4261-3771-4DF1-98F0-AE3245BC1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FB2044-6DDC-4916-AA9E-CF6EF2BC01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0F684-6193-4B04-8F2A-08B883BC92E8}" type="datetimeFigureOut">
              <a:rPr lang="es-MX" smtClean="0"/>
              <a:t>18/03/2020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F9D040-72A9-4AE1-8195-87A1B7690D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FD05B5-6793-40DA-818C-75DD07FA2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A1860-80CF-4559-87F5-24CBBA68B6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405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12BDADC-C884-40C8-BCF1-5E65D3A47B3F}"/>
              </a:ext>
            </a:extLst>
          </p:cNvPr>
          <p:cNvSpPr txBox="1"/>
          <p:nvPr/>
        </p:nvSpPr>
        <p:spPr>
          <a:xfrm>
            <a:off x="3374265" y="72748"/>
            <a:ext cx="494548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Century Gothic" panose="020B0502020202020204" pitchFamily="34" charset="0"/>
              </a:rPr>
              <a:t>Consideraciones epistemológicas sobre el conocimiento de la enseñanza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F0EA6C2-BB13-4F1D-BB8C-10C7A336B682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5847009" y="595968"/>
            <a:ext cx="0" cy="4942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9842596B-49FE-45AE-B4E3-5036217B6CD2}"/>
              </a:ext>
            </a:extLst>
          </p:cNvPr>
          <p:cNvSpPr txBox="1"/>
          <p:nvPr/>
        </p:nvSpPr>
        <p:spPr>
          <a:xfrm>
            <a:off x="4076166" y="1107746"/>
            <a:ext cx="3477290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>
                <a:latin typeface="Century Gothic" panose="020B0502020202020204" pitchFamily="34" charset="0"/>
              </a:rPr>
              <a:t>Tipos de conocimiento:</a:t>
            </a:r>
          </a:p>
          <a:p>
            <a:pPr algn="ctr"/>
            <a:r>
              <a:rPr lang="es-MX" sz="1100" dirty="0">
                <a:latin typeface="Century Gothic" panose="020B0502020202020204" pitchFamily="34" charset="0"/>
              </a:rPr>
              <a:t>Fenstermacher (1994)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5C2CACF-BA12-4CFE-B14B-3DF971EB4F54}"/>
              </a:ext>
            </a:extLst>
          </p:cNvPr>
          <p:cNvCxnSpPr>
            <a:cxnSpLocks/>
          </p:cNvCxnSpPr>
          <p:nvPr/>
        </p:nvCxnSpPr>
        <p:spPr>
          <a:xfrm flipH="1" flipV="1">
            <a:off x="2929944" y="1310930"/>
            <a:ext cx="114622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3D363B75-0E6E-4BE5-9895-8B53A13E126B}"/>
              </a:ext>
            </a:extLst>
          </p:cNvPr>
          <p:cNvCxnSpPr/>
          <p:nvPr/>
        </p:nvCxnSpPr>
        <p:spPr>
          <a:xfrm flipH="1" flipV="1">
            <a:off x="7617849" y="1310929"/>
            <a:ext cx="114622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8E15E87-D2CB-42B1-8791-7B4A95CCD2F3}"/>
              </a:ext>
            </a:extLst>
          </p:cNvPr>
          <p:cNvSpPr txBox="1"/>
          <p:nvPr/>
        </p:nvSpPr>
        <p:spPr>
          <a:xfrm>
            <a:off x="585990" y="710765"/>
            <a:ext cx="234395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>
                <a:latin typeface="Century Gothic" panose="020B0502020202020204" pitchFamily="34" charset="0"/>
              </a:rPr>
              <a:t>Conocimiento </a:t>
            </a:r>
            <a:r>
              <a:rPr lang="es-MX" sz="1100" b="1" dirty="0">
                <a:latin typeface="Century Gothic" panose="020B0502020202020204" pitchFamily="34" charset="0"/>
              </a:rPr>
              <a:t>proporcional, factual o informativo</a:t>
            </a:r>
          </a:p>
          <a:p>
            <a:pPr algn="ctr"/>
            <a:r>
              <a:rPr lang="es-MX" sz="1100" b="1" dirty="0">
                <a:latin typeface="Century Gothic" panose="020B0502020202020204" pitchFamily="34" charset="0"/>
              </a:rPr>
              <a:t>¿Qué es algo?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0FEF3B9-CDD9-46EB-AC46-6AF7D1EE949F}"/>
              </a:ext>
            </a:extLst>
          </p:cNvPr>
          <p:cNvSpPr txBox="1"/>
          <p:nvPr/>
        </p:nvSpPr>
        <p:spPr>
          <a:xfrm>
            <a:off x="8764071" y="955134"/>
            <a:ext cx="2343955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>
                <a:latin typeface="Century Gothic" panose="020B0502020202020204" pitchFamily="34" charset="0"/>
              </a:rPr>
              <a:t>Conocimiento </a:t>
            </a:r>
            <a:r>
              <a:rPr lang="es-MX" sz="1100" b="1" dirty="0">
                <a:latin typeface="Century Gothic" panose="020B0502020202020204" pitchFamily="34" charset="0"/>
              </a:rPr>
              <a:t>práctico</a:t>
            </a:r>
          </a:p>
          <a:p>
            <a:pPr algn="ctr"/>
            <a:r>
              <a:rPr lang="es-MX" sz="1100" b="1" dirty="0">
                <a:latin typeface="Century Gothic" panose="020B0502020202020204" pitchFamily="34" charset="0"/>
              </a:rPr>
              <a:t>¿Cómo es algo?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35B80DC9-197F-4B80-8D62-71DC0EBB3E1D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1757968" y="1310929"/>
            <a:ext cx="0" cy="10199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123F4771-8C6F-44C0-9136-E5BB693A9710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9936049" y="1386021"/>
            <a:ext cx="0" cy="775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D8A8723-6D4A-499A-B8AD-D2B295DF1B82}"/>
              </a:ext>
            </a:extLst>
          </p:cNvPr>
          <p:cNvSpPr txBox="1"/>
          <p:nvPr/>
        </p:nvSpPr>
        <p:spPr>
          <a:xfrm>
            <a:off x="695466" y="2330912"/>
            <a:ext cx="2343947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>
                <a:latin typeface="Century Gothic" panose="020B0502020202020204" pitchFamily="34" charset="0"/>
              </a:rPr>
              <a:t>Creencias cuya verdad puede ser justificada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2E33D0C-80A9-4841-A3E3-1184009C1864}"/>
              </a:ext>
            </a:extLst>
          </p:cNvPr>
          <p:cNvSpPr txBox="1"/>
          <p:nvPr/>
        </p:nvSpPr>
        <p:spPr>
          <a:xfrm>
            <a:off x="8842952" y="2161635"/>
            <a:ext cx="2343947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>
                <a:latin typeface="Century Gothic" panose="020B0502020202020204" pitchFamily="34" charset="0"/>
              </a:rPr>
              <a:t> Ámbito diferente, que no requiere de los métodos y otros</a:t>
            </a:r>
          </a:p>
          <a:p>
            <a:pPr algn="ctr"/>
            <a:r>
              <a:rPr lang="es-MX" sz="1100" dirty="0">
                <a:latin typeface="Century Gothic" panose="020B0502020202020204" pitchFamily="34" charset="0"/>
              </a:rPr>
              <a:t>requisitos de la ciencia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00FF0F3C-A83F-460B-98D1-005E860A869D}"/>
              </a:ext>
            </a:extLst>
          </p:cNvPr>
          <p:cNvCxnSpPr>
            <a:cxnSpLocks/>
          </p:cNvCxnSpPr>
          <p:nvPr/>
        </p:nvCxnSpPr>
        <p:spPr>
          <a:xfrm>
            <a:off x="3045047" y="2565776"/>
            <a:ext cx="97639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EC792956-7617-4A6B-8960-9D2101D014A4}"/>
              </a:ext>
            </a:extLst>
          </p:cNvPr>
          <p:cNvCxnSpPr/>
          <p:nvPr/>
        </p:nvCxnSpPr>
        <p:spPr>
          <a:xfrm flipV="1">
            <a:off x="7793053" y="2696582"/>
            <a:ext cx="100456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FD887D8-2B43-4F7A-A065-E199B8C90055}"/>
              </a:ext>
            </a:extLst>
          </p:cNvPr>
          <p:cNvSpPr txBox="1"/>
          <p:nvPr/>
        </p:nvSpPr>
        <p:spPr>
          <a:xfrm>
            <a:off x="4021437" y="1902780"/>
            <a:ext cx="3760614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>
                <a:latin typeface="Century Gothic" panose="020B0502020202020204" pitchFamily="34" charset="0"/>
              </a:rPr>
              <a:t>Anarquía definicional</a:t>
            </a:r>
            <a:r>
              <a:rPr lang="es-MX" sz="1100" dirty="0">
                <a:latin typeface="Century Gothic" panose="020B0502020202020204" pitchFamily="34" charset="0"/>
              </a:rPr>
              <a:t>:</a:t>
            </a:r>
          </a:p>
          <a:p>
            <a:pPr algn="just"/>
            <a:r>
              <a:rPr lang="es-MX" sz="1100" dirty="0">
                <a:latin typeface="Century Gothic" panose="020B0502020202020204" pitchFamily="34" charset="0"/>
              </a:rPr>
              <a:t>Conocimiento, creencia, teorías implícitas, paradigma funcional de los profesores, etc., que no reúnen los caracteres de lo que en epistemología se entiende por conocimiento.           </a:t>
            </a:r>
          </a:p>
          <a:p>
            <a:pPr algn="just"/>
            <a:r>
              <a:rPr lang="es-MX" sz="1100" dirty="0">
                <a:latin typeface="Century Gothic" panose="020B0502020202020204" pitchFamily="34" charset="0"/>
              </a:rPr>
              <a:t>                      (Pajares, 1992)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A071F511-6772-4C65-9F0C-1237344D3188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5901744" y="3010776"/>
            <a:ext cx="0" cy="696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E7AD31D-38E7-4AD1-8BE6-C7AE405F52ED}"/>
              </a:ext>
            </a:extLst>
          </p:cNvPr>
          <p:cNvSpPr txBox="1"/>
          <p:nvPr/>
        </p:nvSpPr>
        <p:spPr>
          <a:xfrm>
            <a:off x="3039413" y="3707027"/>
            <a:ext cx="567957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>
                <a:latin typeface="Century Gothic" panose="020B0502020202020204" pitchFamily="34" charset="0"/>
              </a:rPr>
              <a:t>Alexander, </a:t>
            </a:r>
            <a:r>
              <a:rPr lang="es-MX" sz="1100" dirty="0" err="1">
                <a:latin typeface="Century Gothic" panose="020B0502020202020204" pitchFamily="34" charset="0"/>
              </a:rPr>
              <a:t>Schallert</a:t>
            </a:r>
            <a:r>
              <a:rPr lang="es-MX" sz="1100" dirty="0">
                <a:latin typeface="Century Gothic" panose="020B0502020202020204" pitchFamily="34" charset="0"/>
              </a:rPr>
              <a:t> y Hare (1991):</a:t>
            </a:r>
          </a:p>
          <a:p>
            <a:pPr algn="just"/>
            <a:r>
              <a:rPr lang="es-MX" sz="1100" dirty="0">
                <a:latin typeface="Century Gothic" panose="020B0502020202020204" pitchFamily="34" charset="0"/>
              </a:rPr>
              <a:t>Definen que el </a:t>
            </a:r>
            <a:r>
              <a:rPr lang="es-MX" sz="1100" b="1" dirty="0">
                <a:latin typeface="Century Gothic" panose="020B0502020202020204" pitchFamily="34" charset="0"/>
              </a:rPr>
              <a:t>conocimiento</a:t>
            </a:r>
            <a:r>
              <a:rPr lang="es-MX" sz="1100" dirty="0">
                <a:latin typeface="Century Gothic" panose="020B0502020202020204" pitchFamily="34" charset="0"/>
              </a:rPr>
              <a:t> se refiere al stock individual de información, habilidades, experiencias, creencias y recuerdos. Este conocimiento es siempre idiosincrático. 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4C51918F-1A12-4AF8-828F-324B9390C356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2304511" y="4091748"/>
            <a:ext cx="7349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F2F1CBCA-D2F2-4E47-A1E1-75A094F30B61}"/>
              </a:ext>
            </a:extLst>
          </p:cNvPr>
          <p:cNvCxnSpPr/>
          <p:nvPr/>
        </p:nvCxnSpPr>
        <p:spPr>
          <a:xfrm flipH="1" flipV="1">
            <a:off x="8725019" y="4091747"/>
            <a:ext cx="69910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2D40DDE-34A8-46B4-8389-33A62B6613C3}"/>
              </a:ext>
            </a:extLst>
          </p:cNvPr>
          <p:cNvSpPr txBox="1"/>
          <p:nvPr/>
        </p:nvSpPr>
        <p:spPr>
          <a:xfrm>
            <a:off x="156362" y="3238746"/>
            <a:ext cx="2148149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 </a:t>
            </a:r>
            <a:r>
              <a:rPr lang="es-MX" sz="1100" b="1" dirty="0">
                <a:latin typeface="Century Gothic" panose="020B0502020202020204" pitchFamily="34" charset="0"/>
              </a:rPr>
              <a:t>J. Marrero (1991) </a:t>
            </a:r>
          </a:p>
          <a:p>
            <a:pPr algn="just"/>
            <a:r>
              <a:rPr lang="es-MX" sz="1100" dirty="0">
                <a:latin typeface="Century Gothic" panose="020B0502020202020204" pitchFamily="34" charset="0"/>
              </a:rPr>
              <a:t>Define las </a:t>
            </a:r>
            <a:r>
              <a:rPr lang="es-MX" sz="1100" b="1" dirty="0">
                <a:latin typeface="Century Gothic" panose="020B0502020202020204" pitchFamily="34" charset="0"/>
              </a:rPr>
              <a:t>teorías </a:t>
            </a:r>
            <a:r>
              <a:rPr lang="es-MX" sz="1100" dirty="0">
                <a:latin typeface="Century Gothic" panose="020B0502020202020204" pitchFamily="34" charset="0"/>
              </a:rPr>
              <a:t>al referirnos a síntesis dinámicas de conocimientos y</a:t>
            </a:r>
          </a:p>
          <a:p>
            <a:pPr algn="just"/>
            <a:r>
              <a:rPr lang="es-MX" sz="1100" dirty="0">
                <a:latin typeface="Century Gothic" panose="020B0502020202020204" pitchFamily="34" charset="0"/>
              </a:rPr>
              <a:t>creencias...que se abstraen a partir de conjuntos de experiencias episódicas.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56683B19-5FB0-4372-B88A-2C1877F7AC65}"/>
              </a:ext>
            </a:extLst>
          </p:cNvPr>
          <p:cNvSpPr txBox="1"/>
          <p:nvPr/>
        </p:nvSpPr>
        <p:spPr>
          <a:xfrm>
            <a:off x="9424128" y="3238746"/>
            <a:ext cx="2246460" cy="29700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>
                <a:latin typeface="Century Gothic" panose="020B0502020202020204" pitchFamily="34" charset="0"/>
              </a:rPr>
              <a:t>Tipos particulares de conocimiento:</a:t>
            </a:r>
          </a:p>
          <a:p>
            <a:pPr algn="ctr"/>
            <a:r>
              <a:rPr lang="es-MX" sz="1100" dirty="0">
                <a:latin typeface="Century Gothic" panose="020B0502020202020204" pitchFamily="34" charset="0"/>
              </a:rPr>
              <a:t>(</a:t>
            </a:r>
            <a:r>
              <a:rPr lang="es-MX" sz="1100" dirty="0" err="1">
                <a:latin typeface="Century Gothic" panose="020B0502020202020204" pitchFamily="34" charset="0"/>
              </a:rPr>
              <a:t>Hayon</a:t>
            </a:r>
            <a:r>
              <a:rPr lang="es-MX" sz="1100" dirty="0">
                <a:latin typeface="Century Gothic" panose="020B0502020202020204" pitchFamily="34" charset="0"/>
              </a:rPr>
              <a:t>, 1990) </a:t>
            </a:r>
          </a:p>
          <a:p>
            <a:r>
              <a:rPr lang="es-MX" sz="1100" dirty="0">
                <a:latin typeface="Century Gothic" panose="020B0502020202020204" pitchFamily="34" charset="0"/>
              </a:rPr>
              <a:t>Han surgido como específicos de la enseñanza: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>
                <a:latin typeface="Century Gothic" panose="020B0502020202020204" pitchFamily="34" charset="0"/>
              </a:rPr>
              <a:t>Conocimiento local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>
                <a:latin typeface="Century Gothic" panose="020B0502020202020204" pitchFamily="34" charset="0"/>
              </a:rPr>
              <a:t>Conocimiento del oficio:</a:t>
            </a:r>
          </a:p>
          <a:p>
            <a:r>
              <a:rPr lang="es-MX" sz="1100" dirty="0">
                <a:latin typeface="Century Gothic" panose="020B0502020202020204" pitchFamily="34" charset="0"/>
              </a:rPr>
              <a:t>(Es una forma particular de adecuación moral inteligente y prudente "conocer-cómo", que es construido por los</a:t>
            </a:r>
          </a:p>
          <a:p>
            <a:r>
              <a:rPr lang="es-MX" sz="1100" dirty="0">
                <a:latin typeface="Century Gothic" panose="020B0502020202020204" pitchFamily="34" charset="0"/>
              </a:rPr>
              <a:t>profesores en el contexto de sus experiencias vividas.“)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>
                <a:latin typeface="Century Gothic" panose="020B0502020202020204" pitchFamily="34" charset="0"/>
              </a:rPr>
              <a:t>Conocimiento situado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>
                <a:latin typeface="Century Gothic" panose="020B0502020202020204" pitchFamily="34" charset="0"/>
              </a:rPr>
              <a:t>Conocimiento táctico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>
                <a:latin typeface="Century Gothic" panose="020B0502020202020204" pitchFamily="34" charset="0"/>
              </a:rPr>
              <a:t>Conocimiento práctico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>
                <a:latin typeface="Century Gothic" panose="020B0502020202020204" pitchFamily="34" charset="0"/>
              </a:rPr>
              <a:t>Conocimiento personal</a:t>
            </a: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E963A7AD-7EFC-4AC9-9C24-C06568E65DAB}"/>
              </a:ext>
            </a:extLst>
          </p:cNvPr>
          <p:cNvCxnSpPr>
            <a:stCxn id="31" idx="2"/>
          </p:cNvCxnSpPr>
          <p:nvPr/>
        </p:nvCxnSpPr>
        <p:spPr>
          <a:xfrm>
            <a:off x="1230437" y="4623741"/>
            <a:ext cx="0" cy="922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30130FD0-111B-4202-A987-7F65D5DD47E1}"/>
              </a:ext>
            </a:extLst>
          </p:cNvPr>
          <p:cNvCxnSpPr>
            <a:cxnSpLocks/>
          </p:cNvCxnSpPr>
          <p:nvPr/>
        </p:nvCxnSpPr>
        <p:spPr>
          <a:xfrm>
            <a:off x="1230436" y="5510463"/>
            <a:ext cx="22726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11DBDE92-FAD8-4ABE-997A-39151F86F393}"/>
              </a:ext>
            </a:extLst>
          </p:cNvPr>
          <p:cNvCxnSpPr>
            <a:cxnSpLocks/>
          </p:cNvCxnSpPr>
          <p:nvPr/>
        </p:nvCxnSpPr>
        <p:spPr>
          <a:xfrm>
            <a:off x="7617849" y="5510463"/>
            <a:ext cx="18062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uadroTexto 46">
            <a:extLst>
              <a:ext uri="{FF2B5EF4-FFF2-40B4-BE49-F238E27FC236}">
                <a16:creationId xmlns:a16="http://schemas.microsoft.com/office/drawing/2014/main" id="{F2BE5DC6-EE8B-4766-95CC-F8F66B3BEAD1}"/>
              </a:ext>
            </a:extLst>
          </p:cNvPr>
          <p:cNvSpPr txBox="1"/>
          <p:nvPr/>
        </p:nvSpPr>
        <p:spPr>
          <a:xfrm>
            <a:off x="3503055" y="5169788"/>
            <a:ext cx="4114788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1100" dirty="0">
                <a:latin typeface="Century Gothic" panose="020B0502020202020204" pitchFamily="34" charset="0"/>
              </a:rPr>
              <a:t>“El conocimiento no se encuentra sólo 'en la mente', está 'en el cuerpo'. Y es visto y encontrado ‘en nuestras prácticas'". 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192A6BAD-B268-4229-AD67-AA9975FF0094}"/>
              </a:ext>
            </a:extLst>
          </p:cNvPr>
          <p:cNvSpPr txBox="1"/>
          <p:nvPr/>
        </p:nvSpPr>
        <p:spPr>
          <a:xfrm>
            <a:off x="291822" y="6080033"/>
            <a:ext cx="3356974" cy="60016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MX" sz="1100" dirty="0">
                <a:latin typeface="Century Gothic" panose="020B0502020202020204" pitchFamily="34" charset="0"/>
              </a:rPr>
              <a:t>Ana Cristina Carrasco Contreras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MX" sz="1100" dirty="0">
                <a:latin typeface="Century Gothic" panose="020B0502020202020204" pitchFamily="34" charset="0"/>
              </a:rPr>
              <a:t>Yarey Viviana López Pérez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MX" sz="1100" dirty="0">
                <a:latin typeface="Century Gothic" panose="020B0502020202020204" pitchFamily="34" charset="0"/>
              </a:rPr>
              <a:t>6 - LP1</a:t>
            </a:r>
          </a:p>
        </p:txBody>
      </p:sp>
    </p:spTree>
    <p:extLst>
      <p:ext uri="{BB962C8B-B14F-4D97-AF65-F5344CB8AC3E}">
        <p14:creationId xmlns:p14="http://schemas.microsoft.com/office/powerpoint/2010/main" val="14893904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257</Words>
  <Application>Microsoft Office PowerPoint</Application>
  <PresentationFormat>Panorámica</PresentationFormat>
  <Paragraphs>33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5</cp:revision>
  <dcterms:created xsi:type="dcterms:W3CDTF">2020-03-18T17:47:04Z</dcterms:created>
  <dcterms:modified xsi:type="dcterms:W3CDTF">2020-03-18T18:12:14Z</dcterms:modified>
</cp:coreProperties>
</file>